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7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gifts-wrapped-red-box-container-41101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pixabay.com/vectors/table-furniture-wooden-1300555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https://pixabay.com/vectors/gifts-wrapped-red-box-container-41101/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https://pixabay.com/vectors/table-furniture-wooden-1300555/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93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Box on a table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box is resting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a table.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</a:t>
            </a:r>
            <a:r>
              <a:rPr lang="en-US" dirty="0" smtClean="0"/>
              <a:t> box is quite heavy.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7632" y="1453771"/>
            <a:ext cx="3922895" cy="410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37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285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Box on a table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536634" cy="1373817"/>
            <a:chOff x="0" y="0"/>
            <a:chExt cx="1113790" cy="954220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405984" y="342715"/>
              <a:ext cx="475615" cy="611505"/>
              <a:chOff x="70019" y="-208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70019" y="334430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40719" y="-208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667766" y="1579479"/>
            <a:ext cx="2863600" cy="1336530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Freddie: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box is not moving, so I don’t think there are any forces here.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756174" y="2886170"/>
            <a:ext cx="3208314" cy="1294811"/>
          </a:xfrm>
          <a:prstGeom prst="wedgeRoundRectCallout">
            <a:avLst>
              <a:gd name="adj1" fmla="val -64768"/>
              <a:gd name="adj2" fmla="val 1712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Harley: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table cannot push.  It is just in the way of the box and stops it falling.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354604" y="3479187"/>
            <a:ext cx="2519271" cy="157863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table is pushing the box upwards and this balances the force of gravity.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137272" y="1359021"/>
            <a:ext cx="3145795" cy="997218"/>
          </a:xfrm>
          <a:prstGeom prst="wedgeRoundRectCallout">
            <a:avLst>
              <a:gd name="adj1" fmla="val -26907"/>
              <a:gd name="adj2" fmla="val 10596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Gracie: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only force is gravity, pulling the box down.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752752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friends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talking about the forces acting on the box.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644" y="4268504"/>
            <a:ext cx="2223610" cy="232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3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Box on a table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4014161" y="2778400"/>
            <a:ext cx="1108787" cy="973419"/>
            <a:chOff x="0" y="0"/>
            <a:chExt cx="1113790" cy="947663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94561" y="336158"/>
              <a:ext cx="475615" cy="611505"/>
              <a:chOff x="57340" y="-7587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57340" y="327051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28041" y="-7587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1678093" y="1347351"/>
            <a:ext cx="2535195" cy="1172742"/>
          </a:xfrm>
          <a:prstGeom prst="wedgeRoundRectCallout">
            <a:avLst>
              <a:gd name="adj1" fmla="val 49470"/>
              <a:gd name="adj2" fmla="val 7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Freddie: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box is not moving, so I don’t think there are any forces here.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788218" y="2790743"/>
            <a:ext cx="2919598" cy="1126282"/>
          </a:xfrm>
          <a:prstGeom prst="wedgeRoundRectCallout">
            <a:avLst>
              <a:gd name="adj1" fmla="val -67001"/>
              <a:gd name="adj2" fmla="val -1487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Harley: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table cannot push.  It is just in the way of the box and stops it falling. 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393342" y="2909582"/>
            <a:ext cx="2905700" cy="1180237"/>
          </a:xfrm>
          <a:prstGeom prst="wedgeRoundRectCallout">
            <a:avLst>
              <a:gd name="adj1" fmla="val 70957"/>
              <a:gd name="adj2" fmla="val -2323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table is pushing the box upwards and this balances the force of gravity.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686767" y="1571206"/>
            <a:ext cx="2699235" cy="814580"/>
          </a:xfrm>
          <a:prstGeom prst="wedgeRoundRectCallout">
            <a:avLst>
              <a:gd name="adj1" fmla="val -34944"/>
              <a:gd name="adj2" fmla="val 8534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Gracie: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only force is gravity, pulling the box down.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6" y="832586"/>
            <a:ext cx="7556118" cy="5635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friends are talking about the forces acting on the box.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3751" y="4373551"/>
            <a:ext cx="8748828" cy="1698005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Talk about your answers to these questions</a:t>
            </a:r>
          </a:p>
          <a:p>
            <a:pPr marL="342900" indent="-342900">
              <a:lnSpc>
                <a:spcPct val="115000"/>
              </a:lnSpc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right about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forces on the box?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115000"/>
              </a:lnSpc>
              <a:spcAft>
                <a:spcPts val="6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Explain your answer</a:t>
            </a:r>
          </a:p>
          <a:p>
            <a:pPr marL="342900" lvl="1" indent="-342900">
              <a:lnSpc>
                <a:spcPct val="115000"/>
              </a:lnSpc>
              <a:buFont typeface="+mj-lt"/>
              <a:buAutoNum type="arabicPeriod" startAt="2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the others made?</a:t>
            </a:r>
          </a:p>
          <a:p>
            <a:pPr marL="457200" lvl="2">
              <a:lnSpc>
                <a:spcPct val="115000"/>
              </a:lnSpc>
              <a:spcAft>
                <a:spcPts val="6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017" y="4431095"/>
            <a:ext cx="1407990" cy="147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7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34</TotalTime>
  <Words>217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6</cp:revision>
  <dcterms:created xsi:type="dcterms:W3CDTF">2019-06-18T09:10:38Z</dcterms:created>
  <dcterms:modified xsi:type="dcterms:W3CDTF">2019-06-18T09:45:27Z</dcterms:modified>
</cp:coreProperties>
</file>